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8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276013"/>
              </p:ext>
            </p:extLst>
          </p:nvPr>
        </p:nvGraphicFramePr>
        <p:xfrm>
          <a:off x="539552" y="404664"/>
          <a:ext cx="8352928" cy="44588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6696744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水損檔案緊急搶救簡介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檔案管理局</a:t>
                      </a:r>
                    </a:p>
                  </a:txBody>
                  <a:tcPr anchor="ctr"/>
                </a:tc>
              </a:tr>
              <a:tr h="305347">
                <a:tc>
                  <a:txBody>
                    <a:bodyPr/>
                    <a:lstStyle/>
                    <a:p>
                      <a:r>
                        <a:rPr lang="zh-TW" altLang="en-US" sz="160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095.11.01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水損檔案緊急搶救簡介摺頁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無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有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限量索閱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49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50</cp:revision>
  <cp:lastPrinted>2014-02-07T11:45:17Z</cp:lastPrinted>
  <dcterms:created xsi:type="dcterms:W3CDTF">2014-02-06T07:32:51Z</dcterms:created>
  <dcterms:modified xsi:type="dcterms:W3CDTF">2014-02-13T11:31:59Z</dcterms:modified>
</cp:coreProperties>
</file>